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345" r:id="rId4"/>
    <p:sldId id="270" r:id="rId5"/>
    <p:sldId id="347" r:id="rId6"/>
    <p:sldId id="271" r:id="rId7"/>
    <p:sldId id="346" r:id="rId8"/>
    <p:sldId id="273" r:id="rId9"/>
    <p:sldId id="275" r:id="rId10"/>
    <p:sldId id="281" r:id="rId11"/>
    <p:sldId id="342" r:id="rId12"/>
    <p:sldId id="280" r:id="rId13"/>
    <p:sldId id="268" r:id="rId14"/>
    <p:sldId id="272" r:id="rId15"/>
    <p:sldId id="276" r:id="rId16"/>
    <p:sldId id="279" r:id="rId17"/>
    <p:sldId id="277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FD36-ED36-42B5-BA7D-5F72F9169E43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2208-3C10-40CF-9425-0B38804848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BC15C-4817-41B3-BA4E-32E8A2076AA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9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8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6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5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6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9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63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42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47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64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4461-D789-4746-AF1D-7DE0A4A6BCFA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-nellenburg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v-nellenburg.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p-of-jobs.sv-nellenburg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eller@sv-nellenburg.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2996952"/>
            <a:ext cx="7342584" cy="295232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Berufsorientierung am Schulverbund Nellenburg</a:t>
            </a:r>
            <a:br>
              <a:rPr lang="de-DE" b="1" dirty="0">
                <a:latin typeface="Candara" panose="020E0502030303020204" pitchFamily="34" charset="0"/>
              </a:rPr>
            </a:br>
            <a:br>
              <a:rPr lang="de-DE" b="1" dirty="0">
                <a:latin typeface="Candara" panose="020E0502030303020204" pitchFamily="34" charset="0"/>
              </a:rPr>
            </a:br>
            <a:r>
              <a:rPr lang="de-DE" sz="2700" b="1" dirty="0">
                <a:latin typeface="Candara" panose="020E0502030303020204" pitchFamily="34" charset="0"/>
              </a:rPr>
              <a:t>Elterninformationsveranstaltung</a:t>
            </a:r>
            <a:br>
              <a:rPr lang="de-DE" sz="2700" b="1" dirty="0">
                <a:latin typeface="Candara" panose="020E0502030303020204" pitchFamily="34" charset="0"/>
              </a:rPr>
            </a:br>
            <a:br>
              <a:rPr lang="de-DE" sz="2700" b="1" dirty="0">
                <a:latin typeface="Candara" panose="020E0502030303020204" pitchFamily="34" charset="0"/>
              </a:rPr>
            </a:br>
            <a:br>
              <a:rPr lang="de-DE" sz="2700" b="1" dirty="0">
                <a:latin typeface="Candara" panose="020E0502030303020204" pitchFamily="34" charset="0"/>
              </a:rPr>
            </a:br>
            <a:br>
              <a:rPr lang="de-DE" sz="2700" b="1" dirty="0">
                <a:latin typeface="Candara" panose="020E0502030303020204" pitchFamily="34" charset="0"/>
              </a:rPr>
            </a:br>
            <a:r>
              <a:rPr lang="de-DE" sz="2000" b="1" dirty="0">
                <a:latin typeface="Candara" panose="020E0502030303020204" pitchFamily="34" charset="0"/>
              </a:rPr>
              <a:t>Referent: Johannes Keller (BO-Beauftragter)</a:t>
            </a:r>
            <a:endParaRPr lang="de-DE" b="1" dirty="0">
              <a:latin typeface="Candara" panose="020E0502030303020204" pitchFamily="34" charset="0"/>
            </a:endParaRPr>
          </a:p>
        </p:txBody>
      </p:sp>
      <p:pic>
        <p:nvPicPr>
          <p:cNvPr id="5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643"/>
            <a:ext cx="51544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815830-AFC8-780B-E0BF-7D4558518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23" y="282425"/>
            <a:ext cx="2356487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72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EFD95D0-4BDB-0D75-44AF-FEBC658A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Termin Praktikum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0C8FFB0-C66E-A4C0-372C-2B78D57A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de-DE" dirty="0">
                <a:latin typeface="Candara" panose="020E0502030303020204" pitchFamily="34" charset="0"/>
              </a:rPr>
              <a:t>1. – 12. Juli 2024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5C22D1E6-FFF7-7FFE-0DDF-6BE1299C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0825" y="1400175"/>
            <a:ext cx="87137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DE" altLang="de-DE" sz="1000" dirty="0"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6219" y="1628799"/>
            <a:ext cx="8713788" cy="42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Ist im Anschluss an das Praktikum zu erstellen</a:t>
            </a:r>
            <a:br>
              <a:rPr lang="de-DE" altLang="de-DE" sz="2400" b="1" dirty="0">
                <a:latin typeface="Candara" panose="020E0502030303020204" pitchFamily="34" charset="0"/>
              </a:rPr>
            </a:br>
            <a:endParaRPr lang="de-DE" altLang="de-DE" sz="2400" b="1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Abgabe bei </a:t>
            </a:r>
            <a:r>
              <a:rPr lang="de-DE" altLang="de-DE" sz="2400" b="1" dirty="0" err="1">
                <a:latin typeface="Candara" panose="020E0502030303020204" pitchFamily="34" charset="0"/>
              </a:rPr>
              <a:t>KlassenlehrerIn</a:t>
            </a:r>
            <a:br>
              <a:rPr lang="de-DE" altLang="de-DE" sz="2400" b="1" dirty="0">
                <a:latin typeface="Candara" panose="020E0502030303020204" pitchFamily="34" charset="0"/>
              </a:rPr>
            </a:br>
            <a:endParaRPr lang="de-DE" altLang="de-DE" sz="2400" b="1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Wird in Klasse 9 zur weiteren Berufsberatung verwendet</a:t>
            </a:r>
            <a:endParaRPr lang="de-DE" altLang="de-DE" sz="2400" dirty="0">
              <a:latin typeface="Candara" panose="020E0502030303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E1886-DC29-DD72-815E-5406CC36142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Candara" panose="020E0502030303020204" pitchFamily="34" charset="0"/>
              </a:rPr>
              <a:t>Praktikumsbericht</a:t>
            </a: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85BA2FDA-DC37-E2F3-5599-326C9720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4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>
            <a:extLst>
              <a:ext uri="{FF2B5EF4-FFF2-40B4-BE49-F238E27FC236}">
                <a16:creationId xmlns:a16="http://schemas.microsoft.com/office/drawing/2014/main" id="{91B975A9-7FA3-3A58-DB5F-9E437D08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4737E2-3AE1-B743-9237-D14DFDB7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Bedeutung der Homepage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A3437-E728-62EB-9CE4-5722EB4C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>
                <a:hlinkClick r:id="rId3"/>
              </a:rPr>
              <a:t>http://www.sv-nellenburg.de</a:t>
            </a: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A157E7-6427-BC05-FCB6-59396509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" t="16712" r="1176" b="6602"/>
          <a:stretch/>
        </p:blipFill>
        <p:spPr>
          <a:xfrm>
            <a:off x="0" y="2364310"/>
            <a:ext cx="9017835" cy="39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50832-509F-407C-9C4E-2603ED7B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30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/>
              <a:t>Termine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4076DC-105D-4131-9C55-60CC26AC412D}"/>
              </a:ext>
            </a:extLst>
          </p:cNvPr>
          <p:cNvSpPr txBox="1"/>
          <p:nvPr/>
        </p:nvSpPr>
        <p:spPr>
          <a:xfrm>
            <a:off x="230832" y="1306384"/>
            <a:ext cx="867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ndara" panose="020E0502030303020204" pitchFamily="34" charset="0"/>
              </a:rPr>
              <a:t>Wichtige Termine können Sie auch dem Kalender der Schulhomepage entnehmen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8A073E-E9DF-39D7-4AB0-E4D70693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4" b="5828"/>
          <a:stretch/>
        </p:blipFill>
        <p:spPr>
          <a:xfrm>
            <a:off x="15416" y="1644938"/>
            <a:ext cx="9144000" cy="39748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E657CA-2FED-190A-2085-560CFE1A3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3" t="27415" r="30918" b="13085"/>
          <a:stretch/>
        </p:blipFill>
        <p:spPr>
          <a:xfrm>
            <a:off x="3821415" y="2892693"/>
            <a:ext cx="5087881" cy="3667748"/>
          </a:xfrm>
          <a:prstGeom prst="rect">
            <a:avLst/>
          </a:prstGeom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E3E4A455-7AF7-A495-F636-A71B869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5E50D7D-6792-A27D-0B58-68CBBE65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0" r="28539" b="8001"/>
          <a:stretch/>
        </p:blipFill>
        <p:spPr>
          <a:xfrm>
            <a:off x="855105" y="2276872"/>
            <a:ext cx="774934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86D40199-858D-A435-F823-74903971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5DC75-2385-45D5-9279-60ECC2B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BO: Allgemeine und aktuelle Informationen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3B0524-8F93-4DDC-8EE8-DF0E73DEEBE0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latin typeface="Candara" panose="020E0502030303020204" pitchFamily="34" charset="0"/>
                <a:hlinkClick r:id="rId4"/>
              </a:rPr>
              <a:t>https://www.sv-nellenburg.de</a:t>
            </a:r>
            <a:r>
              <a:rPr lang="de-DE" sz="2000" dirty="0">
                <a:latin typeface="Candara" panose="020E0502030303020204" pitchFamily="34" charset="0"/>
              </a:rPr>
              <a:t> </a:t>
            </a:r>
            <a:r>
              <a:rPr lang="de-DE" sz="2000" dirty="0">
                <a:latin typeface="Candara" panose="020E0502030303020204" pitchFamily="34" charset="0"/>
                <a:sym typeface="Wingdings" panose="05000000000000000000" pitchFamily="2" charset="2"/>
              </a:rPr>
              <a:t> Angebote  Berufsorientierung</a:t>
            </a:r>
            <a:r>
              <a:rPr lang="de-DE" sz="2000" dirty="0">
                <a:latin typeface="Candara" panose="020E0502030303020204" pitchFamily="34" charset="0"/>
              </a:rPr>
              <a:t>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5AB3E-9A9E-40B6-9044-FF67780D1EE7}"/>
              </a:ext>
            </a:extLst>
          </p:cNvPr>
          <p:cNvSpPr txBox="1"/>
          <p:nvPr/>
        </p:nvSpPr>
        <p:spPr>
          <a:xfrm>
            <a:off x="630426" y="2847688"/>
            <a:ext cx="3941574" cy="286232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16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Aktuelle Informationen für die Region</a:t>
            </a:r>
          </a:p>
          <a:p>
            <a:r>
              <a:rPr lang="de-DE" b="1" dirty="0">
                <a:latin typeface="Candara" panose="020E0502030303020204" pitchFamily="34" charset="0"/>
              </a:rPr>
              <a:t>Ausbildungsplätze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Jobbörsen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Allgemeine Informationen für Eltern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Allg. Informationen für SchülerInnen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Berufswahlunterstützung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Videos</a:t>
            </a:r>
          </a:p>
          <a:p>
            <a:r>
              <a:rPr lang="de-DE" b="1" dirty="0">
                <a:latin typeface="Candara" panose="020E0502030303020204" pitchFamily="34" charset="0"/>
              </a:rPr>
              <a:t>Broschüren</a:t>
            </a:r>
          </a:p>
          <a:p>
            <a:r>
              <a:rPr lang="de-DE" b="1" dirty="0" err="1">
                <a:latin typeface="Candara" panose="020E0502030303020204" pitchFamily="34" charset="0"/>
              </a:rPr>
              <a:t>uvm</a:t>
            </a:r>
            <a:r>
              <a:rPr lang="de-DE" b="1" dirty="0">
                <a:latin typeface="Candara" panose="020E0502030303020204" pitchFamily="34" charset="0"/>
              </a:rPr>
              <a:t>.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5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55599-636A-4C6F-A179-59AE8275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de-DE" sz="3600" b="1" dirty="0" err="1">
                <a:latin typeface="Candara" panose="020E0502030303020204" pitchFamily="34" charset="0"/>
              </a:rPr>
              <a:t>Map</a:t>
            </a:r>
            <a:r>
              <a:rPr lang="de-DE" sz="3600" b="1" dirty="0">
                <a:latin typeface="Candara" panose="020E0502030303020204" pitchFamily="34" charset="0"/>
              </a:rPr>
              <a:t> </a:t>
            </a:r>
            <a:r>
              <a:rPr lang="de-DE" sz="3600" b="1" dirty="0" err="1">
                <a:latin typeface="Candara" panose="020E0502030303020204" pitchFamily="34" charset="0"/>
              </a:rPr>
              <a:t>of</a:t>
            </a:r>
            <a:r>
              <a:rPr lang="de-DE" sz="3600" b="1" dirty="0">
                <a:latin typeface="Candara" panose="020E0502030303020204" pitchFamily="34" charset="0"/>
              </a:rPr>
              <a:t> Jobs – die Ausbildungsplatzbörse des Schulverbundes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837C1E-56A0-4EE6-84F3-64997A3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000" dirty="0">
                <a:hlinkClick r:id="rId2"/>
              </a:rPr>
              <a:t>https://map-of-jobs.sv-nellenburg.de/</a:t>
            </a:r>
            <a:r>
              <a:rPr lang="de-DE" sz="2000" dirty="0"/>
              <a:t>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C48167-2E12-4126-8F2D-A1E62F827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r="18500" b="5858"/>
          <a:stretch/>
        </p:blipFill>
        <p:spPr>
          <a:xfrm>
            <a:off x="647564" y="2227236"/>
            <a:ext cx="7920880" cy="438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1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>
            <a:extLst>
              <a:ext uri="{FF2B5EF4-FFF2-40B4-BE49-F238E27FC236}">
                <a16:creationId xmlns:a16="http://schemas.microsoft.com/office/drawing/2014/main" id="{0D925131-7BE0-F614-E8A8-9165FCE7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5DC75-2385-45D5-9279-60ECC2B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Informationen über </a:t>
            </a:r>
            <a:r>
              <a:rPr lang="de-DE" sz="4000" b="1" dirty="0" err="1">
                <a:latin typeface="Candara" panose="020E0502030303020204" pitchFamily="34" charset="0"/>
              </a:rPr>
              <a:t>Sdui</a:t>
            </a:r>
            <a:endParaRPr lang="de-DE" sz="4000" b="1" dirty="0">
              <a:latin typeface="Candara" panose="020E050203030302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3B0524-8F93-4DDC-8EE8-DF0E73DEEBE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latin typeface="Candara" panose="020E0502030303020204" pitchFamily="34" charset="0"/>
              </a:rPr>
              <a:t>Schüler- / Elterngruppen mit tagesaktuellen Informationen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95601D-56C2-4B48-5816-EFD04A5D3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7759" r="28944" b="5017"/>
          <a:stretch/>
        </p:blipFill>
        <p:spPr>
          <a:xfrm>
            <a:off x="2601213" y="2336723"/>
            <a:ext cx="3941574" cy="39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0C6B-8CF3-4E8E-931A-26C1BB5A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Ansprechpartner am Schulverbund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B2A451-C4A9-4970-B51E-3BD03BE9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effectLst/>
                <a:latin typeface="Candara" panose="020E0502030303020204" pitchFamily="34" charset="0"/>
              </a:rPr>
              <a:t>Bei Fragen und Anregungen können Sie mich unter </a:t>
            </a:r>
            <a:br>
              <a:rPr lang="de-DE" sz="2400" dirty="0">
                <a:effectLst/>
                <a:latin typeface="Candara" panose="020E0502030303020204" pitchFamily="34" charset="0"/>
              </a:rPr>
            </a:br>
            <a:r>
              <a:rPr lang="de-DE" sz="2400" b="1" dirty="0">
                <a:effectLst/>
                <a:latin typeface="Candara" panose="020E0502030303020204" pitchFamily="34" charset="0"/>
                <a:hlinkClick r:id="rId2" tooltip="keller@sv-nellenburg.de"/>
              </a:rPr>
              <a:t>keller@sv-nellenburg.de</a:t>
            </a:r>
            <a:r>
              <a:rPr lang="de-DE" sz="2400" dirty="0">
                <a:effectLst/>
                <a:latin typeface="Candara" panose="020E0502030303020204" pitchFamily="34" charset="0"/>
              </a:rPr>
              <a:t> erreichen. </a:t>
            </a:r>
          </a:p>
          <a:p>
            <a:pPr marL="0" indent="0">
              <a:buNone/>
            </a:pPr>
            <a:r>
              <a:rPr lang="de-DE" sz="2400" dirty="0">
                <a:effectLst/>
                <a:latin typeface="Candara" panose="020E0502030303020204" pitchFamily="34" charset="0"/>
              </a:rPr>
              <a:t>   </a:t>
            </a:r>
          </a:p>
          <a:p>
            <a:pPr marL="0" indent="0">
              <a:buNone/>
            </a:pPr>
            <a:r>
              <a:rPr lang="de-DE" sz="2400" b="1" dirty="0">
                <a:effectLst/>
                <a:latin typeface="Candara" panose="020E0502030303020204" pitchFamily="34" charset="0"/>
              </a:rPr>
              <a:t>Johannes Keller</a:t>
            </a:r>
            <a:br>
              <a:rPr lang="de-DE" sz="2400" dirty="0">
                <a:effectLst/>
                <a:latin typeface="Candara" panose="020E0502030303020204" pitchFamily="34" charset="0"/>
              </a:rPr>
            </a:br>
            <a:r>
              <a:rPr lang="de-DE" sz="2400" i="1" dirty="0">
                <a:effectLst/>
                <a:latin typeface="Candara" panose="020E0502030303020204" pitchFamily="34" charset="0"/>
              </a:rPr>
              <a:t>BO-Beauftragter</a:t>
            </a:r>
            <a:r>
              <a:rPr lang="de-DE" sz="2400" dirty="0">
                <a:effectLst/>
                <a:latin typeface="Candara" panose="020E0502030303020204" pitchFamily="34" charset="0"/>
              </a:rPr>
              <a:t> </a:t>
            </a:r>
          </a:p>
          <a:p>
            <a:endParaRPr lang="de-D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9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latin typeface="Candara" panose="020E0502030303020204" pitchFamily="34" charset="0"/>
              </a:rPr>
              <a:t>Vielen Dank für Ihre Aufmerksamkeit!</a:t>
            </a:r>
          </a:p>
        </p:txBody>
      </p:sp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8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Ziel der Berufsorientierung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CAFD2B4-7310-0012-FB07-D136057B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r>
              <a:rPr lang="de-DE" sz="2200" b="1" dirty="0">
                <a:latin typeface="Candara" panose="020E0502030303020204" pitchFamily="34" charset="0"/>
              </a:rPr>
              <a:t>vielfältiges Angebot </a:t>
            </a:r>
            <a:br>
              <a:rPr lang="de-DE" sz="2800" dirty="0">
                <a:latin typeface="Candara" panose="020E0502030303020204" pitchFamily="34" charset="0"/>
              </a:rPr>
            </a:br>
            <a:r>
              <a:rPr lang="de-DE" sz="1600" dirty="0">
                <a:latin typeface="Candara" panose="020E0502030303020204" pitchFamily="34" charset="0"/>
              </a:rPr>
              <a:t>(Ausbildung? / weiterführende Schulen? / Studium?)</a:t>
            </a:r>
            <a:br>
              <a:rPr lang="de-DE" sz="2000" dirty="0">
                <a:latin typeface="Candara" panose="020E0502030303020204" pitchFamily="34" charset="0"/>
              </a:rPr>
            </a:br>
            <a:br>
              <a:rPr lang="de-DE" sz="2000" dirty="0">
                <a:latin typeface="Candara" panose="020E0502030303020204" pitchFamily="34" charset="0"/>
              </a:rPr>
            </a:br>
            <a:endParaRPr lang="de-DE" sz="2000" dirty="0">
              <a:latin typeface="Candara" panose="020E0502030303020204" pitchFamily="34" charset="0"/>
            </a:endParaRPr>
          </a:p>
          <a:p>
            <a:r>
              <a:rPr lang="de-DE" sz="2200" b="1" dirty="0">
                <a:latin typeface="Candara" panose="020E0502030303020204" pitchFamily="34" charset="0"/>
              </a:rPr>
              <a:t>Viele Beratungsmöglichkeiten bieten</a:t>
            </a:r>
            <a:br>
              <a:rPr lang="de-DE" sz="2200" b="1" dirty="0">
                <a:latin typeface="Candara" panose="020E0502030303020204" pitchFamily="34" charset="0"/>
              </a:rPr>
            </a:br>
            <a:br>
              <a:rPr lang="de-DE" sz="2200" b="1" dirty="0">
                <a:latin typeface="Candara" panose="020E0502030303020204" pitchFamily="34" charset="0"/>
              </a:rPr>
            </a:br>
            <a:endParaRPr lang="de-DE" sz="2200" b="1" dirty="0">
              <a:latin typeface="Candara" panose="020E0502030303020204" pitchFamily="34" charset="0"/>
            </a:endParaRPr>
          </a:p>
          <a:p>
            <a:r>
              <a:rPr lang="de-DE" sz="2200" b="1" dirty="0">
                <a:latin typeface="Candara" panose="020E0502030303020204" pitchFamily="34" charset="0"/>
              </a:rPr>
              <a:t>Kontakt zu Betrieben herstellen</a:t>
            </a:r>
            <a:br>
              <a:rPr lang="de-DE" sz="2200" b="1" dirty="0">
                <a:latin typeface="Candara" panose="020E0502030303020204" pitchFamily="34" charset="0"/>
              </a:rPr>
            </a:br>
            <a:br>
              <a:rPr lang="de-DE" sz="2200" b="1" dirty="0">
                <a:latin typeface="Candara" panose="020E0502030303020204" pitchFamily="34" charset="0"/>
              </a:rPr>
            </a:br>
            <a:endParaRPr lang="de-DE" sz="2200" b="1" dirty="0">
              <a:latin typeface="Candara" panose="020E0502030303020204" pitchFamily="34" charset="0"/>
            </a:endParaRPr>
          </a:p>
          <a:p>
            <a:r>
              <a:rPr lang="de-DE" sz="2200" b="1" dirty="0">
                <a:latin typeface="Candara" panose="020E0502030303020204" pitchFamily="34" charset="0"/>
              </a:rPr>
              <a:t>Erwartungen von Betrieben</a:t>
            </a:r>
          </a:p>
        </p:txBody>
      </p:sp>
    </p:spTree>
    <p:extLst>
      <p:ext uri="{BB962C8B-B14F-4D97-AF65-F5344CB8AC3E}">
        <p14:creationId xmlns:p14="http://schemas.microsoft.com/office/powerpoint/2010/main" val="182854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Veranstaltungen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in Klasse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8813"/>
            <a:ext cx="8507288" cy="481054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Berufsberatung der Arbeitsagentur                  </a:t>
            </a:r>
            <a:br>
              <a:rPr lang="de-DE" altLang="de-DE" sz="19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9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900" dirty="0">
                <a:latin typeface="Candara" panose="020E0502030303020204" pitchFamily="34" charset="0"/>
              </a:rPr>
              <a:t>Bundesagentur für Arbeit: Fr. Gericke						Gruppengespräche in der Klasse </a:t>
            </a:r>
            <a:br>
              <a:rPr lang="de-DE" altLang="de-DE" sz="2900" dirty="0">
                <a:latin typeface="Candara" panose="020E0502030303020204" pitchFamily="34" charset="0"/>
              </a:rPr>
            </a:br>
            <a:r>
              <a:rPr lang="de-DE" altLang="de-DE" sz="2900" dirty="0">
                <a:latin typeface="Candara" panose="020E0502030303020204" pitchFamily="34" charset="0"/>
              </a:rPr>
              <a:t>	Einzelgespräche für jede/n Schüler/in vor und nach dem Praktikum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de-DE" altLang="de-DE" sz="26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Chance Ausbildung – Ausbildung nach der Schule</a:t>
            </a:r>
            <a:br>
              <a:rPr lang="de-DE" altLang="de-DE" sz="16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900" dirty="0">
                <a:latin typeface="Candara" panose="020E0502030303020204" pitchFamily="34" charset="0"/>
              </a:rPr>
              <a:t>Handwerksbetriebe aus der Region</a:t>
            </a:r>
            <a:br>
              <a:rPr lang="de-DE" altLang="de-DE" sz="3500" dirty="0">
                <a:latin typeface="Candara" panose="020E0502030303020204" pitchFamily="34" charset="0"/>
              </a:rPr>
            </a:br>
            <a:endParaRPr lang="de-DE" altLang="de-DE" sz="35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Forum Nellenburg – weiterführende Schulen stellen sich vor</a:t>
            </a:r>
            <a:br>
              <a:rPr lang="de-DE" altLang="de-DE" sz="24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2900" dirty="0">
                <a:latin typeface="Candara" panose="020E0502030303020204" pitchFamily="34" charset="0"/>
              </a:rPr>
              <a:t>BSZ Stockach,</a:t>
            </a:r>
            <a:r>
              <a:rPr lang="de-DE" altLang="de-DE" sz="29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Justus-von-Liebig-Schule Überlingen, Berufsschulzentrum Radolfzell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Mettnau-Schule Radolfzell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Jörg-Zürn-Gewerbeschule Überlingen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Constantin-Vanotti-Schule Überlingen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Hohentwiel-Gewerbeschule Singen, Marianum – Zentrum für Bildung und Erziehung</a:t>
            </a:r>
            <a:br>
              <a:rPr lang="de-DE" altLang="de-DE" sz="2400" dirty="0">
                <a:latin typeface="Candara" panose="020E0502030303020204" pitchFamily="34" charset="0"/>
              </a:rPr>
            </a:br>
            <a:endParaRPr lang="de-DE" altLang="de-DE" sz="29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Bewerbertraining / BIZ-Schulung (Berufsinformationszentrum) </a:t>
            </a:r>
            <a:b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800" dirty="0">
                <a:latin typeface="Candara" panose="020E0502030303020204" pitchFamily="34" charset="0"/>
                <a:cs typeface="Calibri" panose="020F0502020204030204" pitchFamily="34" charset="0"/>
              </a:rPr>
              <a:t>voraussichtlich</a:t>
            </a:r>
            <a: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900" dirty="0">
                <a:latin typeface="Candara" panose="020E0502030303020204" pitchFamily="34" charset="0"/>
              </a:rPr>
              <a:t>Herr Patone (Barmer) &amp; Frau Gericke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de-DE" altLang="de-DE" sz="29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Praktikumsknigge – was erwarten Arbeitgeber?</a:t>
            </a:r>
            <a: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  <a:t>			     </a:t>
            </a:r>
            <a:b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3000" dirty="0">
                <a:latin typeface="Candara" panose="020E0502030303020204" pitchFamily="34" charset="0"/>
              </a:rPr>
              <a:t>Hr. von Briel</a:t>
            </a:r>
            <a:br>
              <a:rPr lang="de-DE" altLang="de-DE" sz="2200" dirty="0">
                <a:latin typeface="Candara" panose="020E0502030303020204" pitchFamily="34" charset="0"/>
              </a:rPr>
            </a:br>
            <a:endParaRPr lang="de-DE" altLang="de-DE" sz="2200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23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Veranstaltungen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in Klasse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32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Karrieretag am Berufsschulzentrum Stockach</a:t>
            </a:r>
            <a:br>
              <a:rPr lang="de-DE" altLang="de-DE" sz="3600" dirty="0">
                <a:latin typeface="Candara" panose="020E0502030303020204" pitchFamily="34" charset="0"/>
              </a:rPr>
            </a:br>
            <a:r>
              <a:rPr lang="de-DE" altLang="de-DE" sz="3600" dirty="0">
                <a:latin typeface="Candara" panose="020E0502030303020204" pitchFamily="34" charset="0"/>
              </a:rPr>
              <a:t>	</a:t>
            </a:r>
            <a: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  <a:t>Kontakt zwischen Unternehmensvertretern, Azubis, Innungen &amp; SchülerInnen</a:t>
            </a:r>
            <a:br>
              <a:rPr lang="de-DE" altLang="de-DE" sz="2400" dirty="0">
                <a:latin typeface="Candara" panose="020E0502030303020204" pitchFamily="34" charset="0"/>
              </a:rPr>
            </a:br>
            <a:endParaRPr lang="de-DE" altLang="de-DE" sz="2400" dirty="0"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Ausbildungsbotschafter</a:t>
            </a:r>
            <a:br>
              <a:rPr lang="de-DE" altLang="de-DE" sz="18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8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  <a:t>u.a. IHK Hochrhein-Bodensee / HWK Konstanz, Stadt Stockach, Bundespolizei</a:t>
            </a:r>
            <a:br>
              <a:rPr lang="de-DE" altLang="de-DE" sz="20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20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Tag der Ausbildungsbetriebe</a:t>
            </a:r>
            <a:br>
              <a:rPr lang="de-DE" altLang="de-DE" sz="20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20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Girls- / Boys-Day</a:t>
            </a:r>
            <a:br>
              <a:rPr lang="de-DE" altLang="de-DE" sz="3000" dirty="0">
                <a:latin typeface="Candara" panose="020E0502030303020204" pitchFamily="34" charset="0"/>
              </a:rPr>
            </a:br>
            <a:b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Zusätzlich unterrichtliche Projekte mit der ETO-</a:t>
            </a:r>
            <a:r>
              <a:rPr lang="de-DE" altLang="de-DE" sz="2200" b="1" dirty="0" err="1">
                <a:latin typeface="Candara" panose="020E0502030303020204" pitchFamily="34" charset="0"/>
                <a:cs typeface="Calibri" panose="020F0502020204030204" pitchFamily="34" charset="0"/>
              </a:rPr>
              <a:t>Magnetic</a:t>
            </a: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 / RS-Technik / Firma </a:t>
            </a:r>
            <a:r>
              <a:rPr lang="de-DE" altLang="de-DE" sz="2200" b="1" dirty="0" err="1">
                <a:latin typeface="Candara" panose="020E0502030303020204" pitchFamily="34" charset="0"/>
                <a:cs typeface="Calibri" panose="020F0502020204030204" pitchFamily="34" charset="0"/>
              </a:rPr>
              <a:t>Weidele</a:t>
            </a: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 (Fach Technik)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de-DE" altLang="de-DE" sz="22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Praktikumswochen</a:t>
            </a: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3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B3F45-DF0C-F348-AB8A-94C2D4AB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Vorbereitung des Praktikums / 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769B6-418F-D356-717F-37C8DAF8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b="1" dirty="0">
                <a:latin typeface="Candara" panose="020E0502030303020204" pitchFamily="34" charset="0"/>
                <a:cs typeface="Calibri" panose="020F0502020204030204" pitchFamily="34" charset="0"/>
              </a:rPr>
              <a:t>WBS</a:t>
            </a:r>
            <a:br>
              <a:rPr lang="de-DE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ndara" panose="020E0502030303020204" pitchFamily="34" charset="0"/>
                <a:cs typeface="Calibri" panose="020F0502020204030204" pitchFamily="34" charset="0"/>
              </a:rPr>
              <a:t>allg. Informationen rund um Ausbildung</a:t>
            </a:r>
            <a:br>
              <a:rPr lang="de-DE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r>
              <a:rPr lang="de-DE" b="1" dirty="0">
                <a:latin typeface="Candara" panose="020E0502030303020204" pitchFamily="34" charset="0"/>
                <a:cs typeface="Calibri" panose="020F0502020204030204" pitchFamily="34" charset="0"/>
              </a:rPr>
              <a:t>Deutsch </a:t>
            </a:r>
            <a:br>
              <a:rPr lang="de-DE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ndara" panose="020E0502030303020204" pitchFamily="34" charset="0"/>
                <a:cs typeface="Calibri" panose="020F0502020204030204" pitchFamily="34" charset="0"/>
              </a:rPr>
              <a:t>(Bewerbung mit Anschreiben, Lebenslauf…)</a:t>
            </a:r>
          </a:p>
        </p:txBody>
      </p:sp>
    </p:spTree>
    <p:extLst>
      <p:ext uri="{BB962C8B-B14F-4D97-AF65-F5344CB8AC3E}">
        <p14:creationId xmlns:p14="http://schemas.microsoft.com/office/powerpoint/2010/main" val="14379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Bundesagentur für Arbeit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8A9FC6-9733-4AA6-885D-A98ECEF2B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98"/>
          <a:stretch/>
        </p:blipFill>
        <p:spPr>
          <a:xfrm>
            <a:off x="4506640" y="2996952"/>
            <a:ext cx="4220324" cy="256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B1E82E-DE44-4F05-AEC6-7F72D743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4"/>
          <a:stretch/>
        </p:blipFill>
        <p:spPr>
          <a:xfrm>
            <a:off x="395536" y="2492896"/>
            <a:ext cx="3924300" cy="330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55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Michael von Briel (ETO Magnetics)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CB6DD9-3924-8B39-4C31-6C416B0CD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8187" r="80533" b="55906"/>
          <a:stretch/>
        </p:blipFill>
        <p:spPr>
          <a:xfrm>
            <a:off x="2771800" y="2492896"/>
            <a:ext cx="2952328" cy="38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Lorenzo Patone (BARMER)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3F8AA-889A-437F-9C21-140201BAC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96252"/>
            <a:ext cx="2745300" cy="41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15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IHK Hochrhein-Bodensee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HWK Konstanz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ETO </a:t>
            </a:r>
            <a:r>
              <a:rPr lang="de-DE" dirty="0" err="1">
                <a:latin typeface="Candara" panose="020E0502030303020204" pitchFamily="34" charset="0"/>
              </a:rPr>
              <a:t>Magnetic</a:t>
            </a:r>
            <a:r>
              <a:rPr lang="de-DE" dirty="0">
                <a:latin typeface="Candara" panose="020E0502030303020204" pitchFamily="34" charset="0"/>
              </a:rPr>
              <a:t> GmbH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Stadt Stockach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75593C-F9C6-466E-A476-C8EC423D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17913"/>
          <a:stretch/>
        </p:blipFill>
        <p:spPr>
          <a:xfrm>
            <a:off x="5292080" y="1385288"/>
            <a:ext cx="3600000" cy="8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B8375F-7F3D-4CD8-BAF7-7C2709E0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4" b="34306"/>
          <a:stretch/>
        </p:blipFill>
        <p:spPr>
          <a:xfrm>
            <a:off x="5292080" y="2563066"/>
            <a:ext cx="3600000" cy="7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B34198-670B-48B3-B46B-98F22E0C15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3" b="35646"/>
          <a:stretch/>
        </p:blipFill>
        <p:spPr>
          <a:xfrm>
            <a:off x="5271391" y="3618684"/>
            <a:ext cx="3600000" cy="74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E6700E-5D12-B72B-F10C-0102ED0F4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r="75958"/>
          <a:stretch/>
        </p:blipFill>
        <p:spPr>
          <a:xfrm>
            <a:off x="5292080" y="4593531"/>
            <a:ext cx="864096" cy="8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465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Office PowerPoint</Application>
  <PresentationFormat>Bildschirmpräsentation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Candara</vt:lpstr>
      <vt:lpstr>Wingdings</vt:lpstr>
      <vt:lpstr>Larissa</vt:lpstr>
      <vt:lpstr>Berufsorientierung am Schulverbund Nellenburg  Elterninformationsveranstaltung    Referent: Johannes Keller (BO-Beauftragter)</vt:lpstr>
      <vt:lpstr>Ziel der Berufsorientierung</vt:lpstr>
      <vt:lpstr>Veranstaltungen  in Klasse 8</vt:lpstr>
      <vt:lpstr>Veranstaltungen  in Klasse 8</vt:lpstr>
      <vt:lpstr>Vorbereitung des Praktikums / Ausbildung</vt:lpstr>
      <vt:lpstr>Außerschulische Kooperationen</vt:lpstr>
      <vt:lpstr>Außerschulische Kooperationen</vt:lpstr>
      <vt:lpstr>Außerschulische Kooperationen</vt:lpstr>
      <vt:lpstr>Außerschulische Kooperationen</vt:lpstr>
      <vt:lpstr>Termin Praktikum</vt:lpstr>
      <vt:lpstr>PowerPoint-Präsentation</vt:lpstr>
      <vt:lpstr>Bedeutung der Homepage</vt:lpstr>
      <vt:lpstr>Termine</vt:lpstr>
      <vt:lpstr>BO: Allgemeine und aktuelle Informationen</vt:lpstr>
      <vt:lpstr>Map of Jobs – die Ausbildungsplatzbörse des Schulverbundes</vt:lpstr>
      <vt:lpstr>Informationen über Sdui</vt:lpstr>
      <vt:lpstr>Ansprechpartner am Schulverbund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Kompetenzanalyse</dc:title>
  <dc:creator>Keller</dc:creator>
  <cp:lastModifiedBy>Johannes Keller</cp:lastModifiedBy>
  <cp:revision>144</cp:revision>
  <dcterms:created xsi:type="dcterms:W3CDTF">2018-06-01T18:58:20Z</dcterms:created>
  <dcterms:modified xsi:type="dcterms:W3CDTF">2023-09-26T15:17:42Z</dcterms:modified>
</cp:coreProperties>
</file>